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8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</p:sldIdLst>
  <p:sldSz cy="5143500" cx="9144000"/>
  <p:notesSz cx="6858000" cy="9144000"/>
  <p:embeddedFontLst>
    <p:embeddedFont>
      <p:font typeface="Roboto Slab"/>
      <p:regular r:id="rId16"/>
      <p:bold r:id="rId17"/>
    </p:embeddedFont>
    <p:embeddedFont>
      <p:font typeface="Roboto"/>
      <p:regular r:id="rId18"/>
      <p:bold r:id="rId19"/>
      <p:italic r:id="rId20"/>
      <p:boldItalic r:id="rId21"/>
    </p:embeddedFont>
    <p:embeddedFont>
      <p:font typeface="Roboto Medium"/>
      <p:regular r:id="rId22"/>
      <p:bold r:id="rId23"/>
      <p:italic r:id="rId24"/>
      <p:boldItalic r:id="rId25"/>
    </p:embeddedFont>
    <p:embeddedFont>
      <p:font typeface="Montserrat"/>
      <p:regular r:id="rId26"/>
      <p:bold r:id="rId27"/>
      <p:italic r:id="rId28"/>
      <p:boldItalic r:id="rId29"/>
    </p:embeddedFont>
    <p:embeddedFont>
      <p:font typeface="Montserrat Medium"/>
      <p:regular r:id="rId30"/>
      <p:bold r:id="rId31"/>
      <p:italic r:id="rId32"/>
      <p:boldItalic r:id="rId33"/>
    </p:embeddedFont>
    <p:embeddedFont>
      <p:font typeface="Helvetica Neue"/>
      <p:regular r:id="rId34"/>
      <p:bold r:id="rId35"/>
      <p:italic r:id="rId36"/>
      <p:boldItalic r:id="rId37"/>
    </p:embeddedFont>
    <p:embeddedFont>
      <p:font typeface="Helvetica Neue Light"/>
      <p:regular r:id="rId38"/>
      <p:bold r:id="rId39"/>
      <p:italic r:id="rId40"/>
      <p:boldItalic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512">
          <p15:clr>
            <a:srgbClr val="9AA0A6"/>
          </p15:clr>
        </p15:guide>
        <p15:guide id="2" orient="horz" pos="2899">
          <p15:clr>
            <a:srgbClr val="9AA0A6"/>
          </p15:clr>
        </p15:guide>
        <p15:guide id="3" pos="484">
          <p15:clr>
            <a:srgbClr val="9AA0A6"/>
          </p15:clr>
        </p15:guide>
      </p15:sldGuideLst>
    </p:ext>
    <p:ext uri="http://customooxmlschemas.google.com/">
      <go:slidesCustomData xmlns:go="http://customooxmlschemas.google.com/" r:id="rId42" roundtripDataSignature="AMtx7mgFPnc/Xzfs8xpjSuZajVnlGmYiS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512" orient="horz"/>
        <p:guide pos="2899" orient="horz"/>
        <p:guide pos="484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HelveticaNeueLight-italic.fntdata"/><Relationship Id="rId20" Type="http://schemas.openxmlformats.org/officeDocument/2006/relationships/font" Target="fonts/Roboto-italic.fntdata"/><Relationship Id="rId42" Type="http://customschemas.google.com/relationships/presentationmetadata" Target="metadata"/><Relationship Id="rId41" Type="http://schemas.openxmlformats.org/officeDocument/2006/relationships/font" Target="fonts/HelveticaNeueLight-boldItalic.fntdata"/><Relationship Id="rId22" Type="http://schemas.openxmlformats.org/officeDocument/2006/relationships/font" Target="fonts/RobotoMedium-regular.fntdata"/><Relationship Id="rId21" Type="http://schemas.openxmlformats.org/officeDocument/2006/relationships/font" Target="fonts/Roboto-boldItalic.fntdata"/><Relationship Id="rId24" Type="http://schemas.openxmlformats.org/officeDocument/2006/relationships/font" Target="fonts/RobotoMedium-italic.fntdata"/><Relationship Id="rId23" Type="http://schemas.openxmlformats.org/officeDocument/2006/relationships/font" Target="fonts/RobotoMedium-bold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Montserrat-regular.fntdata"/><Relationship Id="rId25" Type="http://schemas.openxmlformats.org/officeDocument/2006/relationships/font" Target="fonts/RobotoMedium-boldItalic.fntdata"/><Relationship Id="rId28" Type="http://schemas.openxmlformats.org/officeDocument/2006/relationships/font" Target="fonts/Montserrat-italic.fntdata"/><Relationship Id="rId27" Type="http://schemas.openxmlformats.org/officeDocument/2006/relationships/font" Target="fonts/Montserrat-bold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Montserrat-bold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MontserratMedium-bold.fntdata"/><Relationship Id="rId30" Type="http://schemas.openxmlformats.org/officeDocument/2006/relationships/font" Target="fonts/MontserratMedium-regular.fntdata"/><Relationship Id="rId11" Type="http://schemas.openxmlformats.org/officeDocument/2006/relationships/slide" Target="slides/slide5.xml"/><Relationship Id="rId33" Type="http://schemas.openxmlformats.org/officeDocument/2006/relationships/font" Target="fonts/MontserratMedium-boldItalic.fntdata"/><Relationship Id="rId10" Type="http://schemas.openxmlformats.org/officeDocument/2006/relationships/slide" Target="slides/slide4.xml"/><Relationship Id="rId32" Type="http://schemas.openxmlformats.org/officeDocument/2006/relationships/font" Target="fonts/MontserratMedium-italic.fntdata"/><Relationship Id="rId13" Type="http://schemas.openxmlformats.org/officeDocument/2006/relationships/slide" Target="slides/slide7.xml"/><Relationship Id="rId35" Type="http://schemas.openxmlformats.org/officeDocument/2006/relationships/font" Target="fonts/HelveticaNeue-bold.fntdata"/><Relationship Id="rId12" Type="http://schemas.openxmlformats.org/officeDocument/2006/relationships/slide" Target="slides/slide6.xml"/><Relationship Id="rId34" Type="http://schemas.openxmlformats.org/officeDocument/2006/relationships/font" Target="fonts/HelveticaNeue-regular.fntdata"/><Relationship Id="rId15" Type="http://schemas.openxmlformats.org/officeDocument/2006/relationships/slide" Target="slides/slide9.xml"/><Relationship Id="rId37" Type="http://schemas.openxmlformats.org/officeDocument/2006/relationships/font" Target="fonts/HelveticaNeue-boldItalic.fntdata"/><Relationship Id="rId14" Type="http://schemas.openxmlformats.org/officeDocument/2006/relationships/slide" Target="slides/slide8.xml"/><Relationship Id="rId36" Type="http://schemas.openxmlformats.org/officeDocument/2006/relationships/font" Target="fonts/HelveticaNeue-italic.fntdata"/><Relationship Id="rId17" Type="http://schemas.openxmlformats.org/officeDocument/2006/relationships/font" Target="fonts/RobotoSlab-bold.fntdata"/><Relationship Id="rId39" Type="http://schemas.openxmlformats.org/officeDocument/2006/relationships/font" Target="fonts/HelveticaNeueLight-bold.fntdata"/><Relationship Id="rId16" Type="http://schemas.openxmlformats.org/officeDocument/2006/relationships/font" Target="fonts/RobotoSlab-regular.fntdata"/><Relationship Id="rId38" Type="http://schemas.openxmlformats.org/officeDocument/2006/relationships/font" Target="fonts/HelveticaNeueLight-regular.fntdata"/><Relationship Id="rId19" Type="http://schemas.openxmlformats.org/officeDocument/2006/relationships/font" Target="fonts/Roboto-bold.fntdata"/><Relationship Id="rId18" Type="http://schemas.openxmlformats.org/officeDocument/2006/relationships/font" Target="fonts/Roboto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6" name="Google Shape;21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3" name="Google Shape;22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0aef77d1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3" name="Google Shape;233;ga0aef77d1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a1550e145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0" name="Google Shape;240;ga1550e145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a1550e1450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7" name="Google Shape;247;ga1550e1450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be5f731be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4" name="Google Shape;254;gbe5f731be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a1550e1450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0" name="Google Shape;260;ga1550e1450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be5f731be1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7" name="Google Shape;267;gbe5f731be1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3" name="Google Shape;273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.png"/><Relationship Id="rId4" Type="http://schemas.openxmlformats.org/officeDocument/2006/relationships/image" Target="../media/image10.jpg"/><Relationship Id="rId5" Type="http://schemas.openxmlformats.org/officeDocument/2006/relationships/image" Target="../media/image6.jpg"/><Relationship Id="rId6" Type="http://schemas.openxmlformats.org/officeDocument/2006/relationships/image" Target="../media/image3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image" Target="../media/image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Relationship Id="rId3" Type="http://schemas.openxmlformats.org/officeDocument/2006/relationships/image" Target="../media/image1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jpg"/><Relationship Id="rId3" Type="http://schemas.openxmlformats.org/officeDocument/2006/relationships/image" Target="../media/image1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1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Relationship Id="rId3" Type="http://schemas.openxmlformats.org/officeDocument/2006/relationships/image" Target="../media/image1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jp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jpg"/><Relationship Id="rId3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.jp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jp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1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opening sty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3"/>
          <p:cNvSpPr txBox="1"/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" name="Google Shape;11;p13"/>
          <p:cNvSpPr txBox="1"/>
          <p:nvPr>
            <p:ph idx="2" type="title"/>
          </p:nvPr>
        </p:nvSpPr>
        <p:spPr>
          <a:xfrm>
            <a:off x="1959551" y="32840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400"/>
              <a:buFont typeface="Roboto Slab"/>
              <a:buNone/>
              <a:defRPr b="1" sz="34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2" name="Google Shape;12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" name="Google Shape;13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62625" y="157300"/>
            <a:ext cx="1663599" cy="1663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MMARY">
  <p:cSld name="TITLE_ONLY_1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50" name="Google Shape;50;p38"/>
          <p:cNvCxnSpPr/>
          <p:nvPr/>
        </p:nvCxnSpPr>
        <p:spPr>
          <a:xfrm>
            <a:off x="3107937" y="2679329"/>
            <a:ext cx="6296700" cy="0"/>
          </a:xfrm>
          <a:prstGeom prst="straightConnector1">
            <a:avLst/>
          </a:prstGeom>
          <a:noFill/>
          <a:ln cap="flat" cmpd="sng" w="19050">
            <a:solidFill>
              <a:srgbClr val="D0D0D0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id="51" name="Google Shape;51;p38"/>
          <p:cNvPicPr preferRelativeResize="0"/>
          <p:nvPr/>
        </p:nvPicPr>
        <p:blipFill rotWithShape="1">
          <a:blip r:embed="rId2">
            <a:alphaModFix/>
          </a:blip>
          <a:srcRect b="0" l="17192" r="17185" t="0"/>
          <a:stretch/>
        </p:blipFill>
        <p:spPr>
          <a:xfrm>
            <a:off x="443896" y="1240100"/>
            <a:ext cx="2912400" cy="29589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" id="52" name="Google Shape;52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38788" y="-225257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53" name="Google Shape;53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0625" y="31718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6" name="Google Shape;56;p3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7" name="Google Shape;57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Slide Style">
  <p:cSld name="MAIN_POIN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60" name="Google Shape;60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lit Screen Style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4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4" name="Google Shape;64;p4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5" name="Google Shape;65;p4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6" name="Google Shape;66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re text + Img Slide Style">
  <p:cSld name="CAPTION_ONLY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42"/>
          <p:cNvPicPr preferRelativeResize="0"/>
          <p:nvPr/>
        </p:nvPicPr>
        <p:blipFill rotWithShape="1">
          <a:blip r:embed="rId2">
            <a:alphaModFix/>
          </a:blip>
          <a:srcRect b="0" l="39500" r="0" t="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Features, round photo">
  <p:cSld name="CUSTOM_9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37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1" name="Google Shape;71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23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2" name="Google Shape;72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398418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" id="73" name="Google Shape;73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43"/>
          <p:cNvSpPr txBox="1"/>
          <p:nvPr/>
        </p:nvSpPr>
        <p:spPr>
          <a:xfrm>
            <a:off x="11927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Observe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5" name="Google Shape;75;p43"/>
          <p:cNvSpPr txBox="1"/>
          <p:nvPr/>
        </p:nvSpPr>
        <p:spPr>
          <a:xfrm>
            <a:off x="11825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43"/>
          <p:cNvSpPr txBox="1"/>
          <p:nvPr/>
        </p:nvSpPr>
        <p:spPr>
          <a:xfrm>
            <a:off x="386857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43"/>
          <p:cNvSpPr txBox="1"/>
          <p:nvPr/>
        </p:nvSpPr>
        <p:spPr>
          <a:xfrm>
            <a:off x="65546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43"/>
          <p:cNvSpPr txBox="1"/>
          <p:nvPr/>
        </p:nvSpPr>
        <p:spPr>
          <a:xfrm>
            <a:off x="387877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Engage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9" name="Google Shape;79;p43"/>
          <p:cNvSpPr txBox="1"/>
          <p:nvPr/>
        </p:nvSpPr>
        <p:spPr>
          <a:xfrm>
            <a:off x="65648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Immerse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80" name="Google Shape;80;p43"/>
          <p:cNvPicPr preferRelativeResize="0"/>
          <p:nvPr/>
        </p:nvPicPr>
        <p:blipFill rotWithShape="1">
          <a:blip r:embed="rId4">
            <a:alphaModFix/>
          </a:blip>
          <a:srcRect b="0" l="17202" r="17189" t="0"/>
          <a:stretch/>
        </p:blipFill>
        <p:spPr>
          <a:xfrm>
            <a:off x="1037599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1" name="Google Shape;81;p43"/>
          <p:cNvPicPr preferRelativeResize="0"/>
          <p:nvPr/>
        </p:nvPicPr>
        <p:blipFill rotWithShape="1">
          <a:blip r:embed="rId5">
            <a:alphaModFix/>
          </a:blip>
          <a:srcRect b="1340" l="17602" r="17989" t="1331"/>
          <a:stretch/>
        </p:blipFill>
        <p:spPr>
          <a:xfrm>
            <a:off x="3723600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2" name="Google Shape;82;p43"/>
          <p:cNvPicPr preferRelativeResize="0"/>
          <p:nvPr/>
        </p:nvPicPr>
        <p:blipFill rotWithShape="1">
          <a:blip r:embed="rId6">
            <a:alphaModFix/>
          </a:blip>
          <a:srcRect b="16682" l="26005" r="30257" t="16689"/>
          <a:stretch/>
        </p:blipFill>
        <p:spPr>
          <a:xfrm>
            <a:off x="6398425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83" name="Google Shape;83;p43"/>
          <p:cNvSpPr txBox="1"/>
          <p:nvPr/>
        </p:nvSpPr>
        <p:spPr>
          <a:xfrm>
            <a:off x="748325" y="3787484"/>
            <a:ext cx="2275200" cy="10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Users and their behaviours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 the context of their lives.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" name="Google Shape;84;p43"/>
          <p:cNvSpPr txBox="1"/>
          <p:nvPr/>
        </p:nvSpPr>
        <p:spPr>
          <a:xfrm>
            <a:off x="3415325" y="3787473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Interact with users through</a:t>
            </a:r>
            <a:b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both scheduled and “intercept” or “guerrilla” encounters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" name="Google Shape;85;p43"/>
          <p:cNvSpPr txBox="1"/>
          <p:nvPr/>
        </p:nvSpPr>
        <p:spPr>
          <a:xfrm>
            <a:off x="6158525" y="3787482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Experience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what your user experiences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" name="Google Shape;86;p43"/>
          <p:cNvSpPr txBox="1"/>
          <p:nvPr/>
        </p:nvSpPr>
        <p:spPr>
          <a:xfrm>
            <a:off x="350965" y="458100"/>
            <a:ext cx="40110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rPr>
              <a:t>Title of the slide</a:t>
            </a:r>
            <a:endParaRPr b="0" i="0" sz="3000" u="none" cap="none" strike="noStrike">
              <a:solidFill>
                <a:srgbClr val="2DC5FA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ew Chapter - Light Blue">
  <p:cSld name="CUSTOM_1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44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90" name="Google Shape;90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91" name="Google Shape;91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Violet">
  <p:cSld name="CUSTOM_1_1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45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95" name="Google Shape;95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96" name="Google Shape;96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Red">
  <p:cSld name="CUSTOM_1_1_1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46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00" name="Google Shape;100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01" name="Google Shape;101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Yellow">
  <p:cSld name="CUSTOM_1_1_1_1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47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05" name="Google Shape;105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06" name="Google Shape;106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2">
  <p:cSld name="TITLE_2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" name="Google Shape;16;p1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7" name="Google Shape;17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Light Green">
  <p:cSld name="CUSTOM_1_1_1_1_1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48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10" name="Google Shape;110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1" name="Google Shape;111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Dark Blue">
  <p:cSld name="CUSTOM_1_1_1_1_1_1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4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49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15" name="Google Shape;115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6" name="Google Shape;116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 Slide Style" type="blank">
  <p:cSld name="BLANK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40200" y="1739950"/>
            <a:ext cx="1663599" cy="16635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9" name="Google Shape;119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0" name="Google Shape;120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s + Image Style">
  <p:cSld name="CUSTOM_6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51"/>
          <p:cNvPicPr preferRelativeResize="0"/>
          <p:nvPr/>
        </p:nvPicPr>
        <p:blipFill rotWithShape="1">
          <a:blip r:embed="rId2">
            <a:alphaModFix/>
          </a:blip>
          <a:srcRect b="0" l="10533" r="1683" t="0"/>
          <a:stretch/>
        </p:blipFill>
        <p:spPr>
          <a:xfrm>
            <a:off x="3355950" y="489350"/>
            <a:ext cx="5485124" cy="42800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3" name="Google Shape;123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4" name="Google Shape;124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vity Slide Style">
  <p:cSld name="CUSTOM_7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26" name="Google Shape;126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7" name="Google Shape;127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 CHECKED">
  <p:cSld name="CUSTOM_7_1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29" name="Google Shape;129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0" name="Google Shape;130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639" y="2608609"/>
            <a:ext cx="266022" cy="23509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2" name="Google Shape;132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3" name="Google Shape;133;p53"/>
          <p:cNvCxnSpPr/>
          <p:nvPr/>
        </p:nvCxnSpPr>
        <p:spPr>
          <a:xfrm flipH="1" rot="10800000">
            <a:off x="861725" y="-29400"/>
            <a:ext cx="5100" cy="2464800"/>
          </a:xfrm>
          <a:prstGeom prst="straightConnector1">
            <a:avLst/>
          </a:prstGeom>
          <a:noFill/>
          <a:ln cap="flat" cmpd="sng" w="38100">
            <a:solidFill>
              <a:srgbClr val="64C3F5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Features with emoji Style">
  <p:cSld name="CUSTOM_8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383875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7860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48915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8" name="Google Shape;138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ound Photo and bullet points Style">
  <p:cSld name="CUSTOM_4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55"/>
          <p:cNvPicPr preferRelativeResize="0"/>
          <p:nvPr/>
        </p:nvPicPr>
        <p:blipFill rotWithShape="1">
          <a:blip r:embed="rId2">
            <a:alphaModFix/>
          </a:blip>
          <a:srcRect b="0" l="0" r="33466" t="0"/>
          <a:stretch/>
        </p:blipFill>
        <p:spPr>
          <a:xfrm>
            <a:off x="483025" y="1108650"/>
            <a:ext cx="2926200" cy="29262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lanced Slide Style">
  <p:cSld name="CUSTOM_5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56"/>
          <p:cNvPicPr preferRelativeResize="0"/>
          <p:nvPr/>
        </p:nvPicPr>
        <p:blipFill rotWithShape="1">
          <a:blip r:embed="rId2">
            <a:alphaModFix/>
          </a:blip>
          <a:srcRect b="0" l="14558" r="0" t="0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s Style">
  <p:cSld name="CUSTOM_2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57"/>
          <p:cNvPicPr preferRelativeResize="0"/>
          <p:nvPr/>
        </p:nvPicPr>
        <p:blipFill rotWithShape="1">
          <a:blip r:embed="rId2">
            <a:alphaModFix/>
          </a:blip>
          <a:srcRect b="0" l="16002" r="15783" t="0"/>
          <a:stretch/>
        </p:blipFill>
        <p:spPr>
          <a:xfrm>
            <a:off x="6112453" y="0"/>
            <a:ext cx="512255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57"/>
          <p:cNvSpPr txBox="1"/>
          <p:nvPr/>
        </p:nvSpPr>
        <p:spPr>
          <a:xfrm>
            <a:off x="338725" y="355400"/>
            <a:ext cx="60033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Hear, forget. See, remember</a:t>
            </a:r>
            <a:r>
              <a:rPr b="1" i="0" lang="en" sz="3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r>
              <a:rPr b="1" i="0" lang="en" sz="3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i="0" sz="30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Do, Understand</a:t>
            </a:r>
            <a:endParaRPr b="1" i="0" sz="3000" u="none" cap="none" strike="noStrike">
              <a:solidFill>
                <a:srgbClr val="434343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descr="Image" id="146" name="Google Shape;146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47" name="Google Shape;147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7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0" name="Google Shape;20;p1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" name="Google Shape;21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Style">
  <p:cSld name="CUSTOM_3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49" name="Google Shape;149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50" name="Google Shape;150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>
  <p:cSld name="TITLE_1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59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3" name="Google Shape;153;p59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4" name="Google Shape;154;p59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1" name="Google Shape;161;p1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62" name="Google Shape;162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5" name="Google Shape;165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8" name="Google Shape;168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" name="Google Shape;169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2" name="Google Shape;172;p2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3" name="Google Shape;173;p2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4" name="Google Shape;174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7" name="Google Shape;177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80" name="Google Shape;180;p2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81" name="Google Shape;181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4" name="Google Shape;184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2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88" name="Google Shape;188;p24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89" name="Google Shape;189;p24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0" name="Google Shape;190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4" name="Google Shape;24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5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93" name="Google Shape;193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6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96" name="Google Shape;196;p2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" name="Google Shape;197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lanced Slide Style">
  <p:cSld name="CUSTOM_5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28"/>
          <p:cNvPicPr preferRelativeResize="0"/>
          <p:nvPr/>
        </p:nvPicPr>
        <p:blipFill rotWithShape="1">
          <a:blip r:embed="rId2">
            <a:alphaModFix/>
          </a:blip>
          <a:srcRect b="0" l="14558" r="0" t="0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re text + Img Slide Style">
  <p:cSld name="CAPTION_ONLY_1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29"/>
          <p:cNvPicPr preferRelativeResize="0"/>
          <p:nvPr/>
        </p:nvPicPr>
        <p:blipFill rotWithShape="1">
          <a:blip r:embed="rId2">
            <a:alphaModFix/>
          </a:blip>
          <a:srcRect b="0" l="39500" r="0" t="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>
  <p:cSld name="TITLE_1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0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6" name="Google Shape;206;p30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7" name="Google Shape;207;p30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 CHECKED">
  <p:cSld name="CUSTOM_7_1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09" name="Google Shape;209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10" name="Google Shape;210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639" y="3172805"/>
            <a:ext cx="266022" cy="235093"/>
          </a:xfrm>
          <a:prstGeom prst="rect">
            <a:avLst/>
          </a:prstGeom>
          <a:noFill/>
          <a:ln cap="flat" cmpd="sng" w="9525">
            <a:solidFill>
              <a:srgbClr val="2DC5FA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Image" id="212" name="Google Shape;212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3" name="Google Shape;213;p31"/>
          <p:cNvCxnSpPr/>
          <p:nvPr/>
        </p:nvCxnSpPr>
        <p:spPr>
          <a:xfrm flipH="1" rot="10800000">
            <a:off x="861725" y="534795"/>
            <a:ext cx="5100" cy="2464800"/>
          </a:xfrm>
          <a:prstGeom prst="straightConnector1">
            <a:avLst/>
          </a:prstGeom>
          <a:noFill/>
          <a:ln cap="flat" cmpd="sng" w="38100">
            <a:solidFill>
              <a:srgbClr val="2DC5FA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/3 Text - 1/3 Image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3"/>
          <p:cNvSpPr txBox="1"/>
          <p:nvPr>
            <p:ph type="title"/>
          </p:nvPr>
        </p:nvSpPr>
        <p:spPr>
          <a:xfrm>
            <a:off x="349624" y="1318750"/>
            <a:ext cx="546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33"/>
          <p:cNvSpPr txBox="1"/>
          <p:nvPr>
            <p:ph idx="2" type="title"/>
          </p:nvPr>
        </p:nvSpPr>
        <p:spPr>
          <a:xfrm>
            <a:off x="349624" y="794825"/>
            <a:ext cx="546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" name="Google Shape;28;p33"/>
          <p:cNvSpPr txBox="1"/>
          <p:nvPr>
            <p:ph idx="1" type="body"/>
          </p:nvPr>
        </p:nvSpPr>
        <p:spPr>
          <a:xfrm>
            <a:off x="359076" y="1895525"/>
            <a:ext cx="54684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9" name="Google Shape;29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2 Text - 1/2 Image">
  <p:cSld name="TITLE_AND_BODY_1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4"/>
          <p:cNvSpPr txBox="1"/>
          <p:nvPr>
            <p:ph type="title"/>
          </p:nvPr>
        </p:nvSpPr>
        <p:spPr>
          <a:xfrm>
            <a:off x="349625" y="1318750"/>
            <a:ext cx="434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" name="Google Shape;32;p34"/>
          <p:cNvSpPr txBox="1"/>
          <p:nvPr>
            <p:ph idx="2" type="title"/>
          </p:nvPr>
        </p:nvSpPr>
        <p:spPr>
          <a:xfrm>
            <a:off x="349625" y="794825"/>
            <a:ext cx="434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3" name="Google Shape;33;p34"/>
          <p:cNvSpPr txBox="1"/>
          <p:nvPr>
            <p:ph idx="1" type="body"/>
          </p:nvPr>
        </p:nvSpPr>
        <p:spPr>
          <a:xfrm>
            <a:off x="359075" y="1895525"/>
            <a:ext cx="42177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4" name="Google Shape;34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3 Text - 2/3 Image">
  <p:cSld name="TITLE_AND_BODY_1_1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5"/>
          <p:cNvSpPr txBox="1"/>
          <p:nvPr>
            <p:ph type="title"/>
          </p:nvPr>
        </p:nvSpPr>
        <p:spPr>
          <a:xfrm>
            <a:off x="349625" y="1318750"/>
            <a:ext cx="271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7" name="Google Shape;37;p35"/>
          <p:cNvSpPr txBox="1"/>
          <p:nvPr>
            <p:ph idx="2" type="title"/>
          </p:nvPr>
        </p:nvSpPr>
        <p:spPr>
          <a:xfrm>
            <a:off x="349625" y="794825"/>
            <a:ext cx="271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5"/>
          <p:cNvSpPr txBox="1"/>
          <p:nvPr>
            <p:ph idx="1" type="body"/>
          </p:nvPr>
        </p:nvSpPr>
        <p:spPr>
          <a:xfrm>
            <a:off x="355525" y="1895525"/>
            <a:ext cx="27111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9" name="Google Shape;39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2" name="Google Shape;42;p3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" name="Google Shape;43;p3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4" name="Google Shape;44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7" name="Google Shape;47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32" Type="http://schemas.openxmlformats.org/officeDocument/2006/relationships/theme" Target="../theme/theme3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32.xml"/><Relationship Id="rId3" Type="http://schemas.openxmlformats.org/officeDocument/2006/relationships/slideLayout" Target="../slideLayouts/slideLayout33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5.xml"/><Relationship Id="rId6" Type="http://schemas.openxmlformats.org/officeDocument/2006/relationships/slideLayout" Target="../slideLayouts/slideLayout36.xml"/><Relationship Id="rId7" Type="http://schemas.openxmlformats.org/officeDocument/2006/relationships/slideLayout" Target="../slideLayouts/slideLayout37.xml"/><Relationship Id="rId8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0.xml"/><Relationship Id="rId13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2.xml"/><Relationship Id="rId15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44.xml"/><Relationship Id="rId17" Type="http://schemas.openxmlformats.org/officeDocument/2006/relationships/theme" Target="../theme/theme2.xml"/><Relationship Id="rId16" Type="http://schemas.openxmlformats.org/officeDocument/2006/relationships/slideLayout" Target="../slideLayouts/slideLayout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i="0" sz="3000" u="none" cap="none" strike="noStrike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  <p:sldLayoutId id="2147483695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7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7.png"/><Relationship Id="rId4" Type="http://schemas.openxmlformats.org/officeDocument/2006/relationships/image" Target="../media/image15.png"/><Relationship Id="rId5" Type="http://schemas.openxmlformats.org/officeDocument/2006/relationships/image" Target="../media/image2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"/>
          <p:cNvSpPr txBox="1"/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DATA ANALYTICS | IRONHACK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9" name="Google Shape;219;p1"/>
          <p:cNvSpPr txBox="1"/>
          <p:nvPr>
            <p:ph idx="2" type="title"/>
          </p:nvPr>
        </p:nvSpPr>
        <p:spPr>
          <a:xfrm>
            <a:off x="1959551" y="32840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Flow control and Do-While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0" name="Google Shape;220;p1"/>
          <p:cNvPicPr preferRelativeResize="0"/>
          <p:nvPr/>
        </p:nvPicPr>
        <p:blipFill rotWithShape="1">
          <a:blip r:embed="rId3">
            <a:alphaModFix/>
          </a:blip>
          <a:srcRect b="0" l="33453" r="0" t="0"/>
          <a:stretch/>
        </p:blipFill>
        <p:spPr>
          <a:xfrm>
            <a:off x="439475" y="3165750"/>
            <a:ext cx="1413000" cy="14130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"/>
          <p:cNvSpPr txBox="1"/>
          <p:nvPr/>
        </p:nvSpPr>
        <p:spPr>
          <a:xfrm>
            <a:off x="3998738" y="1679400"/>
            <a:ext cx="4338900" cy="23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ontserrat Medium"/>
              <a:buAutoNum type="arabicPeriod"/>
            </a:pPr>
            <a:r>
              <a:rPr b="0" i="0" lang="en" sz="2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IF-THEN-ELSE.</a:t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ontserrat Medium"/>
              <a:buAutoNum type="arabicPeriod"/>
            </a:pPr>
            <a:r>
              <a:rPr b="0" i="0" lang="en" sz="2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DO-WHILE</a:t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26" name="Google Shape;226;p2"/>
          <p:cNvSpPr txBox="1"/>
          <p:nvPr/>
        </p:nvSpPr>
        <p:spPr>
          <a:xfrm>
            <a:off x="3907193" y="985600"/>
            <a:ext cx="40212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Agenda</a:t>
            </a:r>
            <a:endParaRPr b="1" i="0" sz="23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7" name="Google Shape;227;p2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8" name="Google Shape;228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8125" y="1127525"/>
            <a:ext cx="2838425" cy="297180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2"/>
          <p:cNvSpPr txBox="1"/>
          <p:nvPr/>
        </p:nvSpPr>
        <p:spPr>
          <a:xfrm>
            <a:off x="1544350" y="41775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Credit: Unsplash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30" name="Google Shape;230;p2"/>
          <p:cNvPicPr preferRelativeResize="0"/>
          <p:nvPr/>
        </p:nvPicPr>
        <p:blipFill rotWithShape="1">
          <a:blip r:embed="rId5">
            <a:alphaModFix/>
          </a:blip>
          <a:srcRect b="14010" l="30634" r="27977" t="28211"/>
          <a:stretch/>
        </p:blipFill>
        <p:spPr>
          <a:xfrm>
            <a:off x="768125" y="1127525"/>
            <a:ext cx="2838426" cy="2971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a0aef77d17_0_0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IF THEN ELSE (I)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6" name="Google Shape;236;ga0aef77d17_0_0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7" name="Google Shape;237;ga0aef77d17_0_0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We can control the flow of the code with the if-then-else: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syntax of an if-else can have several possibilities: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If condition Then command   #one single command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If condition Then  # multiple commands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Command1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Command2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…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End If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a1550e1450_0_0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IF THEN ELSE (II)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3" name="Google Shape;243;ga1550e1450_0_0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4" name="Google Shape;244;ga1550e1450_0_0"/>
          <p:cNvSpPr txBox="1"/>
          <p:nvPr/>
        </p:nvSpPr>
        <p:spPr>
          <a:xfrm>
            <a:off x="6310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If condition Then # multiple command and an else condition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Command1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Command2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…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Else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Command4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Command5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End if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a1550e1450_0_6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IF THEN ELSE (III)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0" name="Google Shape;250;ga1550e1450_0_6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1" name="Google Shape;251;ga1550e1450_0_6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If condition Then # multiple commands with several alternatives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Command1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Command2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…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Elseif condition2 Then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Command4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Command5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Else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command6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End if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be5f731be1_0_0"/>
          <p:cNvSpPr txBox="1"/>
          <p:nvPr>
            <p:ph idx="1" type="subTitle"/>
          </p:nvPr>
        </p:nvSpPr>
        <p:spPr>
          <a:xfrm>
            <a:off x="692700" y="863475"/>
            <a:ext cx="68475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solidFill>
                  <a:srgbClr val="2DC5FA"/>
                </a:solidFill>
              </a:rPr>
              <a:t>EXAMPLES</a:t>
            </a:r>
            <a:endParaRPr b="1">
              <a:solidFill>
                <a:srgbClr val="2DC5FA"/>
              </a:solidFill>
            </a:endParaRPr>
          </a:p>
        </p:txBody>
      </p:sp>
      <p:sp>
        <p:nvSpPr>
          <p:cNvPr id="257" name="Google Shape;257;gbe5f731be1_0_0"/>
          <p:cNvSpPr txBox="1"/>
          <p:nvPr/>
        </p:nvSpPr>
        <p:spPr>
          <a:xfrm>
            <a:off x="949825" y="1458825"/>
            <a:ext cx="4858500" cy="3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chemeClr val="accent5"/>
                </a:solidFill>
                <a:latin typeface="Courier New"/>
                <a:ea typeface="Courier New"/>
                <a:cs typeface="Courier New"/>
                <a:sym typeface="Courier New"/>
              </a:rPr>
              <a:t>   If x = "name" Then</a:t>
            </a:r>
            <a:endParaRPr b="1" i="0" sz="1200" u="none" cap="none" strike="noStrike">
              <a:solidFill>
                <a:schemeClr val="accent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chemeClr val="accent5"/>
                </a:solidFill>
                <a:latin typeface="Courier New"/>
                <a:ea typeface="Courier New"/>
                <a:cs typeface="Courier New"/>
                <a:sym typeface="Courier New"/>
              </a:rPr>
              <a:t>    Selection.Offset(1, 0).Select</a:t>
            </a:r>
            <a:endParaRPr b="1" i="0" sz="1200" u="none" cap="none" strike="noStrike">
              <a:solidFill>
                <a:schemeClr val="accent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chemeClr val="accent5"/>
                </a:solidFill>
                <a:latin typeface="Courier New"/>
                <a:ea typeface="Courier New"/>
                <a:cs typeface="Courier New"/>
                <a:sym typeface="Courier New"/>
              </a:rPr>
              <a:t>    Selection.Value = name</a:t>
            </a:r>
            <a:endParaRPr b="1" i="0" sz="1200" u="none" cap="none" strike="noStrike">
              <a:solidFill>
                <a:schemeClr val="accent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chemeClr val="accent5"/>
                </a:solidFill>
                <a:latin typeface="Courier New"/>
                <a:ea typeface="Courier New"/>
                <a:cs typeface="Courier New"/>
                <a:sym typeface="Courier New"/>
              </a:rPr>
              <a:t>    Selection.Offset(-1, 1).Select</a:t>
            </a:r>
            <a:endParaRPr b="1" i="0" sz="1200" u="none" cap="none" strike="noStrike">
              <a:solidFill>
                <a:schemeClr val="accent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chemeClr val="accent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chemeClr val="accent5"/>
                </a:solidFill>
                <a:latin typeface="Courier New"/>
                <a:ea typeface="Courier New"/>
                <a:cs typeface="Courier New"/>
                <a:sym typeface="Courier New"/>
              </a:rPr>
              <a:t>    ElseIf x = "eid" Then</a:t>
            </a:r>
            <a:endParaRPr b="1" i="0" sz="1200" u="none" cap="none" strike="noStrike">
              <a:solidFill>
                <a:schemeClr val="accent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chemeClr val="accent5"/>
                </a:solidFill>
                <a:latin typeface="Courier New"/>
                <a:ea typeface="Courier New"/>
                <a:cs typeface="Courier New"/>
                <a:sym typeface="Courier New"/>
              </a:rPr>
              <a:t>    Selection.Offset(1, 0).Select</a:t>
            </a:r>
            <a:endParaRPr b="1" i="0" sz="1200" u="none" cap="none" strike="noStrike">
              <a:solidFill>
                <a:schemeClr val="accent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chemeClr val="accent5"/>
                </a:solidFill>
                <a:latin typeface="Courier New"/>
                <a:ea typeface="Courier New"/>
                <a:cs typeface="Courier New"/>
                <a:sym typeface="Courier New"/>
              </a:rPr>
              <a:t>    Selection.Value = eid</a:t>
            </a:r>
            <a:endParaRPr b="1" i="0" sz="1200" u="none" cap="none" strike="noStrike">
              <a:solidFill>
                <a:schemeClr val="accent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chemeClr val="accent5"/>
                </a:solidFill>
                <a:latin typeface="Courier New"/>
                <a:ea typeface="Courier New"/>
                <a:cs typeface="Courier New"/>
                <a:sym typeface="Courier New"/>
              </a:rPr>
              <a:t>    Selection.Offset(-1, 1).Select</a:t>
            </a:r>
            <a:endParaRPr b="1" i="0" sz="1200" u="none" cap="none" strike="noStrike">
              <a:solidFill>
                <a:schemeClr val="accent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chemeClr val="accent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chemeClr val="accent5"/>
                </a:solidFill>
                <a:latin typeface="Courier New"/>
                <a:ea typeface="Courier New"/>
                <a:cs typeface="Courier New"/>
                <a:sym typeface="Courier New"/>
              </a:rPr>
              <a:t>    ElseIf x = "age" Then</a:t>
            </a:r>
            <a:endParaRPr b="1" i="0" sz="1200" u="none" cap="none" strike="noStrike">
              <a:solidFill>
                <a:schemeClr val="accent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chemeClr val="accent5"/>
                </a:solidFill>
                <a:latin typeface="Courier New"/>
                <a:ea typeface="Courier New"/>
                <a:cs typeface="Courier New"/>
                <a:sym typeface="Courier New"/>
              </a:rPr>
              <a:t>    Selection.Offset(1, 0).Select</a:t>
            </a:r>
            <a:endParaRPr b="1" i="0" sz="1200" u="none" cap="none" strike="noStrike">
              <a:solidFill>
                <a:schemeClr val="accent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chemeClr val="accent5"/>
                </a:solidFill>
                <a:latin typeface="Courier New"/>
                <a:ea typeface="Courier New"/>
                <a:cs typeface="Courier New"/>
                <a:sym typeface="Courier New"/>
              </a:rPr>
              <a:t>    Selection.Value = age</a:t>
            </a:r>
            <a:endParaRPr b="1" i="0" sz="1200" u="none" cap="none" strike="noStrike">
              <a:solidFill>
                <a:schemeClr val="accent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chemeClr val="accent5"/>
                </a:solidFill>
                <a:latin typeface="Courier New"/>
                <a:ea typeface="Courier New"/>
                <a:cs typeface="Courier New"/>
                <a:sym typeface="Courier New"/>
              </a:rPr>
              <a:t>    Selection.Offset(-1, 1).Select</a:t>
            </a:r>
            <a:endParaRPr b="1" i="0" sz="1200" u="none" cap="none" strike="noStrike">
              <a:solidFill>
                <a:schemeClr val="accent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chemeClr val="accent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52400" marR="1524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200" u="none" cap="none" strike="noStrike">
                <a:solidFill>
                  <a:schemeClr val="accent5"/>
                </a:solidFill>
                <a:latin typeface="Courier New"/>
                <a:ea typeface="Courier New"/>
                <a:cs typeface="Courier New"/>
                <a:sym typeface="Courier New"/>
              </a:rPr>
              <a:t>End If</a:t>
            </a:r>
            <a:endParaRPr b="1" i="0" sz="1200" u="none" cap="none" strike="noStrike">
              <a:solidFill>
                <a:schemeClr val="accent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a1550e1450_0_12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DO-WHILE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3" name="Google Shape;263;ga1550e1450_0_12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4" name="Google Shape;264;ga1550e1450_0_12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do-while is equivalent to a “while” loop in Python and it accepts two possible syntaxes: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en" sz="17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Do</a:t>
            </a:r>
            <a:endParaRPr b="1" i="0" sz="17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" sz="17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Command1</a:t>
            </a:r>
            <a:endParaRPr b="0" i="0" sz="17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" sz="17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Command2</a:t>
            </a:r>
            <a:endParaRPr b="0" i="0" sz="17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" sz="17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…</a:t>
            </a:r>
            <a:endParaRPr b="0" i="0" sz="17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en" sz="17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Loop While</a:t>
            </a:r>
            <a:r>
              <a:rPr b="0" i="0" lang="en" sz="17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condition</a:t>
            </a:r>
            <a:endParaRPr b="0" i="0" sz="17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en" sz="17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Do While</a:t>
            </a:r>
            <a:r>
              <a:rPr b="0" i="0" lang="en" sz="17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condition</a:t>
            </a:r>
            <a:endParaRPr b="0" i="0" sz="17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" sz="17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Command1</a:t>
            </a:r>
            <a:endParaRPr b="0" i="0" sz="17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" sz="17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Command2</a:t>
            </a:r>
            <a:endParaRPr b="0" i="0" sz="17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en" sz="17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Loop</a:t>
            </a:r>
            <a:endParaRPr b="1" i="0" sz="17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be5f731be1_0_7"/>
          <p:cNvSpPr txBox="1"/>
          <p:nvPr>
            <p:ph idx="1" type="subTitle"/>
          </p:nvPr>
        </p:nvSpPr>
        <p:spPr>
          <a:xfrm>
            <a:off x="623400" y="90067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solidFill>
                  <a:srgbClr val="2DC5FA"/>
                </a:solidFill>
              </a:rPr>
              <a:t>EXAMPLE</a:t>
            </a:r>
            <a:endParaRPr b="1">
              <a:solidFill>
                <a:srgbClr val="2DC5FA"/>
              </a:solidFill>
            </a:endParaRPr>
          </a:p>
        </p:txBody>
      </p:sp>
      <p:sp>
        <p:nvSpPr>
          <p:cNvPr id="270" name="Google Shape;270;gbe5f731be1_0_7"/>
          <p:cNvSpPr txBox="1"/>
          <p:nvPr/>
        </p:nvSpPr>
        <p:spPr>
          <a:xfrm>
            <a:off x="801100" y="1958250"/>
            <a:ext cx="66555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Dim var as int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/>
              <a:t>var = 0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Var = Var + 1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MsgBox(Var)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Loop While (Var &lt; 10)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